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4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/>
          <a:lstStyle/>
          <a:p>
            <a:pPr algn="ctr"/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Alfa </a:t>
            </a:r>
            <a:endParaRPr lang="en-I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924944"/>
            <a:ext cx="7004224" cy="3024336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Drugbank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DB00024 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dirty="0">
                <a:solidFill>
                  <a:srgbClr val="2F2B20"/>
                </a:solidFill>
              </a:rPr>
              <a:t>Protein chemical </a:t>
            </a:r>
            <a:r>
              <a:rPr lang="en-IN" b="1" dirty="0" smtClean="0">
                <a:solidFill>
                  <a:srgbClr val="2F2B20"/>
                </a:solidFill>
              </a:rPr>
              <a:t>formula : </a:t>
            </a:r>
            <a:r>
              <a:rPr lang="en-IN" dirty="0" smtClean="0">
                <a:solidFill>
                  <a:srgbClr val="2F2B20"/>
                </a:solidFill>
              </a:rPr>
              <a:t>C</a:t>
            </a:r>
            <a:r>
              <a:rPr lang="en-IN" baseline="-25000" dirty="0" smtClean="0">
                <a:solidFill>
                  <a:srgbClr val="2F2B20"/>
                </a:solidFill>
              </a:rPr>
              <a:t>975</a:t>
            </a:r>
            <a:r>
              <a:rPr lang="en-IN" dirty="0" smtClean="0">
                <a:solidFill>
                  <a:srgbClr val="2F2B20"/>
                </a:solidFill>
              </a:rPr>
              <a:t>H</a:t>
            </a:r>
            <a:r>
              <a:rPr lang="en-IN" baseline="-25000" dirty="0" smtClean="0">
                <a:solidFill>
                  <a:srgbClr val="2F2B20"/>
                </a:solidFill>
              </a:rPr>
              <a:t>1513</a:t>
            </a:r>
            <a:r>
              <a:rPr lang="en-IN" dirty="0" smtClean="0">
                <a:solidFill>
                  <a:srgbClr val="2F2B20"/>
                </a:solidFill>
              </a:rPr>
              <a:t>N</a:t>
            </a:r>
            <a:r>
              <a:rPr lang="en-IN" baseline="-25000" dirty="0" smtClean="0">
                <a:solidFill>
                  <a:srgbClr val="2F2B20"/>
                </a:solidFill>
              </a:rPr>
              <a:t>267</a:t>
            </a:r>
            <a:r>
              <a:rPr lang="en-IN" dirty="0" smtClean="0">
                <a:solidFill>
                  <a:srgbClr val="2F2B20"/>
                </a:solidFill>
              </a:rPr>
              <a:t>O</a:t>
            </a:r>
            <a:r>
              <a:rPr lang="en-IN" baseline="-25000" dirty="0" smtClean="0">
                <a:solidFill>
                  <a:srgbClr val="2F2B20"/>
                </a:solidFill>
              </a:rPr>
              <a:t>304</a:t>
            </a:r>
            <a:r>
              <a:rPr lang="en-IN" dirty="0" smtClean="0">
                <a:solidFill>
                  <a:srgbClr val="2F2B20"/>
                </a:solidFill>
              </a:rPr>
              <a:t>S</a:t>
            </a:r>
            <a:r>
              <a:rPr lang="en-IN" baseline="-25000" dirty="0" smtClean="0">
                <a:solidFill>
                  <a:srgbClr val="2F2B20"/>
                </a:solidFill>
              </a:rPr>
              <a:t>26</a:t>
            </a:r>
          </a:p>
          <a:p>
            <a:r>
              <a:rPr lang="en-IN" b="1" dirty="0" smtClean="0">
                <a:solidFill>
                  <a:srgbClr val="2F2B20"/>
                </a:solidFill>
              </a:rPr>
              <a:t>Protein </a:t>
            </a:r>
            <a:r>
              <a:rPr lang="en-IN" b="1" dirty="0">
                <a:solidFill>
                  <a:srgbClr val="2F2B20"/>
                </a:solidFill>
              </a:rPr>
              <a:t>average </a:t>
            </a:r>
            <a:r>
              <a:rPr lang="en-IN" b="1" dirty="0" smtClean="0">
                <a:solidFill>
                  <a:srgbClr val="2F2B20"/>
                </a:solidFill>
              </a:rPr>
              <a:t>weight </a:t>
            </a:r>
            <a:r>
              <a:rPr lang="en-IN" dirty="0" smtClean="0">
                <a:solidFill>
                  <a:srgbClr val="2F2B20"/>
                </a:solidFill>
              </a:rPr>
              <a:t>: 22672.9000</a:t>
            </a:r>
            <a:endParaRPr lang="en-US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Half life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+/- 10 hrs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070720" cy="6336704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17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ct val="170000"/>
              </a:lnSpc>
            </a:pP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alfa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 recombinant form of thyroid stimulating hormone used in performing certain tests in patients who have or have had thyroid cancer. It is also used along with a radioactive agent to destroy remaining thyroid tissue in certain patients who have had their thyroid gland removed because of thyroid cancer. It is a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heterodimeric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glycoprotein comprised of two non-covalently linked subunits, an alpha subunit of 92 amino acid residues containing two N-linked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glycosylation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sites and a beta subunit of 112 residues containing one N-linked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glycosylation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site. The alpha subunit is nearly identical to that of human chorionic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gonadotropin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luteinizing hormone (LH), and follicle-stimulating hormone (FSH). The alpha subunit is thought to be the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effector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region responsible for stimulation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adenylate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cyclase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(involved the generation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The beta subunit (TSHB) is unique to TSH, and therefore determines its receptor specificity. The amino acid sequence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alfa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identical to that of human pituitary thyroid stimulating hormone. </a:t>
            </a:r>
          </a:p>
          <a:p>
            <a:pPr algn="l">
              <a:lnSpc>
                <a:spcPct val="170000"/>
              </a:lnSpc>
            </a:pP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7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ct val="17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detection of residueal or recurrent thyroid cancer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476672"/>
            <a:ext cx="8054544" cy="5328592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Pharmacodynamics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Binding of thyrotropin alfa to TSH receptors on normal thyroid epithelial cells or on well-differentiated thyroid cancer tissue stimulates iodine uptake and organification. Thyrogen is an exogenous source of human TSH that offers an additional diagnostic tool in the follow-up of patients with a history of well-differentiated thyroid cancer..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Mechanism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action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160000"/>
              </a:lnSpc>
            </a:pP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Alfa binds to the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receptors found on any residual thyroid cells or tissues. This stimulates radioactive iodine uptake for better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radiodiagnostic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imaging.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of elimination :</a:t>
            </a:r>
          </a:p>
          <a:p>
            <a:pPr>
              <a:lnSpc>
                <a:spcPct val="16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kidney and liver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7772400" cy="2786082"/>
          </a:xfrm>
        </p:spPr>
        <p:txBody>
          <a:bodyPr>
            <a:normAutofit/>
          </a:bodyPr>
          <a:lstStyle/>
          <a:p>
            <a:pPr>
              <a:buClrTx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Targets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ClrTx/>
            </a:pP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receptor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Tx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Affected organisms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ClrTx/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Humans and other mammals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476672"/>
            <a:ext cx="7949476" cy="489654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Diagnostic Agents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Patents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Country		Patent Number	Approved		Expires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United States	5840566		1995</a:t>
            </a:r>
            <a:r>
              <a:rPr lang="en-US" sz="1800" dirty="0">
                <a:solidFill>
                  <a:srgbClr val="2F2B20"/>
                </a:solidFill>
              </a:rPr>
              <a:t>-11-</a:t>
            </a:r>
            <a:r>
              <a:rPr lang="en-US" sz="1800" dirty="0" smtClean="0">
                <a:solidFill>
                  <a:srgbClr val="2F2B20"/>
                </a:solidFill>
              </a:rPr>
              <a:t>24	2015</a:t>
            </a:r>
            <a:r>
              <a:rPr lang="en-US" sz="1800" dirty="0">
                <a:solidFill>
                  <a:srgbClr val="2F2B20"/>
                </a:solidFill>
              </a:rPr>
              <a:t>-11-</a:t>
            </a:r>
            <a:r>
              <a:rPr lang="en-US" sz="1800" dirty="0" smtClean="0">
                <a:solidFill>
                  <a:srgbClr val="2F2B20"/>
                </a:solidFill>
              </a:rPr>
              <a:t>24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Alpha chain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APDVQDCPECTLQENPFFSQPGAPILQCMGCCFSRAYPTPLRSKKTMLVQKNVTSESTCCVAKSYNRVTVMGGFKVENHTACHCSTCYYHKS Beta chain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FCIPTEYTMHIERRECAYCLTINTTICAGYCMTRDINGKLFLPKYALSQDVCTYRDFIYRTVEIPGCPLHVAPYFSYPVALSCKCGKCNTDYSDCIHEAIKTNYCTKPQKSY 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071546"/>
            <a:ext cx="7772400" cy="5572164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Brands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Thyrogen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Company :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Genzyme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Inc 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THYROGEN (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alfa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injection) contains recombinant human thyroid stimulating hormone (TSH).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alfa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synthesized in a genetically modified Chinese hamster ovary cell line.</a:t>
            </a:r>
            <a:b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alfa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heterodimeric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glycoprotein comprised of two non-covalently linked subunits, an alpha subunit of 92 amino acid residues containing two N-linked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glycosylation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sites and a beta subunit of 118 residues containing one N-linked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glycosylation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site. The amino acid sequence of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alfa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identical to that of human pituitary TSH.</a:t>
            </a:r>
            <a:b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Both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alfa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naturally occurring human pituitary TSH are synthesized as a mixture of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glycosylation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variants. Unlike pituitary TSH, which is secreted as a mixture of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sialylated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sulfated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forms,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alfa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sialylated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but not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sulfated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The biological activity of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alfa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determined by a cell-based bioassay. In this assay, cells expressing a functional TSH receptor and a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-responsive element coupled to a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heterologous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reporter gene,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luciferase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enable the measurement of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alfa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activity by measuring the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luciferase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response. 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for/Prescribed for : 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used for Performing certain tests in patients who have or have had thyroid cancer. It is also used along with a radioactive agent to destroy remaining thyroid tissue in certain patients who have had their thyroid gland removed because of thyroid cancer. 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Formulation : 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vial of THYROGEN contains 1.1 mg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alfa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36 mg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Mannitol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5.1 mg Sodium Phosphate, and 2.4 mg Sodium Chloride. 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 : 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lyophilized powder 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of administration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intramuscular preferably the buttocks 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7620000" cy="2654296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Dosage :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THYROGEN is indicated as a two-injection regimen.  The recommended dosage of THYROGEN is a 0.9 mg intramuscular injection to the buttock followed by a second 0.9 mg intramuscular injection to the buttock 24 hours later.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Contraindication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allergic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 : 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Severe allergic reactions (rash; hives; itching; difficulty breathing; tightness in the chest; swelling of the mouth, face, lips, or tongue); confusion; one-sided weakness; severe or persistent dizziness or headache; shortness of breath or other breathing problems; slurred speech; vision problems.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 interaction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total of 57 drugs (176 brand and generic names) are known to interact moderately with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Thyrogen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alpha).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7653630" cy="1799052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http://www.rxlist.com/thyrogen-drug.htm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://www.drugs.com/cdi/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thyrogen.html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http://www.drugs.com/drug-interactions/thyrotropin-alpha,thyrogen-index.html 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142</TotalTime>
  <Words>386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Thyrotropin Alfa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Dosage : THYROGEN is indicated as a two-injection regimen.  The recommended dosage of THYROGEN is a 0.9 mg intramuscular injection to the buttock followed by a second 0.9 mg intramuscular injection to the buttock 24 hours later. Contraindication :   allergic  Side effects :   Severe allergic reactions (rash; hives; itching; difficulty breathing; tightness in the chest; swelling of the mouth, face, lips, or tongue); confusion; one-sided weakness; severe or persistent dizziness or headache; shortness of breath or other breathing problems; slurred speech; vision problems.  Drug interaction :  A total of 57 drugs (176 brand and generic names) are known to interact moderately with Thyrogen (thyrotropin alpha). </vt:lpstr>
      <vt:lpstr>References : http://www.rxlist.com/thyrogen-drug.htm  http://www.drugs.com/cdi/thyrogen.html  http://www.drugs.com/drug-interactions/thyrotropin-alpha,thyrogen-index.html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bic2</cp:lastModifiedBy>
  <cp:revision>19</cp:revision>
  <dcterms:created xsi:type="dcterms:W3CDTF">2014-12-29T07:14:40Z</dcterms:created>
  <dcterms:modified xsi:type="dcterms:W3CDTF">2015-01-11T16:37:34Z</dcterms:modified>
</cp:coreProperties>
</file>